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3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53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3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8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6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9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1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0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19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1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5640F-E8F0-4CBC-AD71-12CD90EE1972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63654-0A1E-4E18-A802-99051ABB3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54" y="457200"/>
            <a:ext cx="4672272" cy="1537855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 Black" panose="020B0A04020102020204" pitchFamily="34" charset="0"/>
              </a:rPr>
              <a:t>    National Parks         Portal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54" y="3285146"/>
            <a:ext cx="4807112" cy="27332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194" y="2057400"/>
            <a:ext cx="4580832" cy="3811588"/>
          </a:xfrm>
        </p:spPr>
        <p:txBody>
          <a:bodyPr/>
          <a:lstStyle/>
          <a:p>
            <a:r>
              <a:rPr lang="en-US" dirty="0" smtClean="0"/>
              <a:t>The Website National Parks Portal Is Designed For The Information , Research , Top 5 National Parks In Pakistan To Explore The Animals , Birds , Facilities &amp; Nature. It’s Specially For Those Who Love To Hiking &amp; Exploring Nature </a:t>
            </a:r>
          </a:p>
          <a:p>
            <a:r>
              <a:rPr lang="en-US" dirty="0" smtClean="0"/>
              <a:t>. The Facilities Buttons Are Available In The Website For Every Moments For Example If You Want To Check Out The Animals , Birds The Buttons Are Available Click The Button &amp; Explore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43" y="457200"/>
            <a:ext cx="4281054" cy="2475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7136" flipH="1">
            <a:off x="361848" y="911326"/>
            <a:ext cx="370818" cy="5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0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8" y="589568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03430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5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65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                    The End 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81600" cy="31668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16410"/>
            <a:ext cx="5181600" cy="3369767"/>
          </a:xfrm>
        </p:spPr>
      </p:pic>
    </p:spTree>
    <p:extLst>
      <p:ext uri="{BB962C8B-B14F-4D97-AF65-F5344CB8AC3E}">
        <p14:creationId xmlns:p14="http://schemas.microsoft.com/office/powerpoint/2010/main" val="1656320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81</Words>
  <Application>Microsoft Office PowerPoint</Application>
  <PresentationFormat>Widescreen</PresentationFormat>
  <Paragraphs>4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Arial Black</vt:lpstr>
      <vt:lpstr>Calibri</vt:lpstr>
      <vt:lpstr>Calibri Light</vt:lpstr>
      <vt:lpstr>Office Theme</vt:lpstr>
      <vt:lpstr>    National Parks         Portal</vt:lpstr>
      <vt:lpstr>PowerPoint Presentation</vt:lpstr>
      <vt:lpstr>                    The End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Parks Info Portal</dc:title>
  <dc:creator>Sajid Computers</dc:creator>
  <cp:lastModifiedBy>Sajid Computers</cp:lastModifiedBy>
  <cp:revision>4</cp:revision>
  <dcterms:created xsi:type="dcterms:W3CDTF">2025-10-01T07:20:14Z</dcterms:created>
  <dcterms:modified xsi:type="dcterms:W3CDTF">2025-10-01T07:58:44Z</dcterms:modified>
</cp:coreProperties>
</file>